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0" r:id="rId5"/>
    <p:sldId id="262" r:id="rId6"/>
    <p:sldId id="261" r:id="rId7"/>
    <p:sldId id="263" r:id="rId8"/>
    <p:sldId id="264" r:id="rId9"/>
    <p:sldId id="259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94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005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824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08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163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37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21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41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4559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16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8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90BCB-483E-4392-81B3-80B1A8E38194}" type="datetimeFigureOut">
              <a:rPr lang="nl-NL" smtClean="0"/>
              <a:t>13-4-2015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2BB32-C433-47FC-9398-8426E27D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59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youtube.com/watch?v=7befGIGkYT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63713" y="2102008"/>
            <a:ext cx="6192837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nl-NL" sz="6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Welkom</a:t>
            </a:r>
          </a:p>
          <a:p>
            <a:pPr algn="ctr" defTabSz="914400">
              <a:spcBef>
                <a:spcPct val="50000"/>
              </a:spcBef>
            </a:pPr>
            <a:r>
              <a:rPr lang="nl-NL" sz="3200" b="1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HeijTech</a:t>
            </a:r>
            <a:endParaRPr lang="nl-NL" sz="3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 defTabSz="914400">
              <a:spcBef>
                <a:spcPct val="50000"/>
              </a:spcBef>
            </a:pP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Lammert Landman</a:t>
            </a:r>
            <a:endParaRPr lang="nl-NL" sz="32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 defTabSz="914400">
              <a:spcBef>
                <a:spcPct val="50000"/>
              </a:spcBef>
            </a:pPr>
            <a:r>
              <a:rPr lang="nl-NL" sz="3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Adri </a:t>
            </a:r>
            <a:r>
              <a:rPr lang="nl-NL" sz="3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Ruitenbeek</a:t>
            </a:r>
          </a:p>
        </p:txBody>
      </p:sp>
    </p:spTree>
    <p:extLst>
      <p:ext uri="{BB962C8B-B14F-4D97-AF65-F5344CB8AC3E}">
        <p14:creationId xmlns:p14="http://schemas.microsoft.com/office/powerpoint/2010/main" val="27976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15616" y="2102008"/>
            <a:ext cx="734481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nl-NL" sz="6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Vragen?</a:t>
            </a:r>
            <a:endParaRPr lang="nl-NL" sz="6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0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15616" y="2102008"/>
            <a:ext cx="734481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00">
              <a:spcBef>
                <a:spcPct val="50000"/>
              </a:spcBef>
            </a:pPr>
            <a:r>
              <a:rPr lang="nl-NL" sz="6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Dank voor u aandacht.</a:t>
            </a:r>
            <a:endParaRPr lang="nl-NL" sz="6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7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75000"/>
                  </a:schemeClr>
                </a:solidFill>
              </a:rPr>
              <a:t>CV-</a:t>
            </a:r>
            <a:r>
              <a:rPr lang="nl-NL" dirty="0" err="1" smtClean="0">
                <a:solidFill>
                  <a:schemeClr val="tx2">
                    <a:lumMod val="75000"/>
                  </a:schemeClr>
                </a:solidFill>
              </a:rPr>
              <a:t>Tuning</a:t>
            </a:r>
            <a:endParaRPr lang="nl-N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50"/>
                </a:solidFill>
              </a:rPr>
              <a:t>Comfort verhogend</a:t>
            </a:r>
          </a:p>
          <a:p>
            <a:r>
              <a:rPr lang="nl-NL" dirty="0" smtClean="0">
                <a:solidFill>
                  <a:srgbClr val="00B050"/>
                </a:solidFill>
              </a:rPr>
              <a:t>Energie besparend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2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43608" y="3171088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Een 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cv-installatie </a:t>
            </a: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werkt op basis van twee 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mechanismen: </a:t>
            </a:r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anvoertemperatuur van het radiatorwater</a:t>
            </a:r>
          </a:p>
          <a:p>
            <a:pPr marL="285750" indent="-28575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De hoeveelheid 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water die door de radiatoren stroomt. 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899592" y="106499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Zo werkt een cv-installatie</a:t>
            </a:r>
            <a:endParaRPr lang="nl-NL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68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43608" y="3171088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Problemen bij thermostatische regelingen: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Thermostaat hangt niet juiste plaats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Last van andere warmtebronnen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Andere kachel in referentie ruimte anders dan CV</a:t>
            </a:r>
          </a:p>
          <a:p>
            <a:pPr marL="342900" indent="-342900">
              <a:buFontTx/>
              <a:buChar char="-"/>
            </a:pPr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910068" y="119675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Thermostatische regelingen</a:t>
            </a:r>
            <a:endParaRPr lang="nl-NL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4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43608" y="3171088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Oplossingen bij problemen thermostatische regelingen: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Aanleggen weersafhankelijke regeling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Aansluiten 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van een tweede kamerthermostaat (in de </a:t>
            </a: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studeerkamer bijv.) 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met voorrangsregeling.</a:t>
            </a:r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nl-NL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910068" y="119675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Thermostatische regelingen</a:t>
            </a:r>
            <a:endParaRPr lang="nl-NL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7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43608" y="2348880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Problemen bij waterzijdige onbalans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Temperatuurverschillen bij g</a:t>
            </a: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elijk gebouwde vertrekken </a:t>
            </a:r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910068" y="119675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Waterzijdige </a:t>
            </a:r>
            <a:r>
              <a:rPr lang="nl-NL" sz="2800" b="1" dirty="0">
                <a:solidFill>
                  <a:schemeClr val="tx2">
                    <a:lumMod val="75000"/>
                  </a:schemeClr>
                </a:solidFill>
              </a:rPr>
              <a:t>balans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717032"/>
            <a:ext cx="5608820" cy="236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4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43608" y="1503948"/>
            <a:ext cx="75713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Oplossingen</a:t>
            </a:r>
            <a:r>
              <a:rPr lang="nl-NL" sz="2400" dirty="0" smtClean="0"/>
              <a:t> en </a:t>
            </a:r>
            <a:r>
              <a:rPr lang="nl-NL" sz="2400" dirty="0" smtClean="0">
                <a:solidFill>
                  <a:srgbClr val="FF0000"/>
                </a:solidFill>
              </a:rPr>
              <a:t>schijnoplossingen</a:t>
            </a:r>
            <a:r>
              <a:rPr lang="nl-NL" sz="2400" dirty="0" smtClean="0"/>
              <a:t> bij waterzijdige onbalans</a:t>
            </a:r>
          </a:p>
          <a:p>
            <a:endParaRPr lang="nl-NL" sz="2400" dirty="0" smtClean="0"/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rgbClr val="FF0000"/>
                </a:solidFill>
              </a:rPr>
              <a:t>Thermostatische radiatorafsluiters 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rgbClr val="FF0000"/>
                </a:solidFill>
              </a:rPr>
              <a:t>Kamerthermostaat hoger instellen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rgbClr val="FF0000"/>
                </a:solidFill>
              </a:rPr>
              <a:t>Bijplaatsen van radiatoren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rgbClr val="FF0000"/>
                </a:solidFill>
              </a:rPr>
              <a:t>Pomp hoger instellen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rgbClr val="00B050"/>
                </a:solidFill>
              </a:rPr>
              <a:t>Waterzijdig inregelen d.m.v. speciale thermostaat kranen</a:t>
            </a: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rgbClr val="00B050"/>
                </a:solidFill>
              </a:rPr>
              <a:t>Optimaliseren regeling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910068" y="98072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/>
              <a:t>Waterzijdige </a:t>
            </a:r>
            <a:r>
              <a:rPr lang="nl-NL" sz="2800" b="1" dirty="0"/>
              <a:t>balans</a:t>
            </a:r>
          </a:p>
        </p:txBody>
      </p:sp>
      <p:sp>
        <p:nvSpPr>
          <p:cNvPr id="5" name="AutoShape 2" descr="Afbeeldingsresultaat voor waterzijdig inregel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08" y="4514347"/>
            <a:ext cx="566737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043608" y="3171088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De methode CV </a:t>
            </a:r>
            <a:r>
              <a:rPr lang="nl-NL" sz="2400" i="1" dirty="0" err="1" smtClean="0">
                <a:solidFill>
                  <a:schemeClr val="tx2">
                    <a:lumMod val="75000"/>
                  </a:schemeClr>
                </a:solidFill>
              </a:rPr>
              <a:t>tuning</a:t>
            </a:r>
            <a:endParaRPr lang="nl-NL" sz="24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Aanpassing thermostaat kranen</a:t>
            </a:r>
          </a:p>
          <a:p>
            <a:pPr marL="342900" indent="-342900">
              <a:buFontTx/>
              <a:buChar char="-"/>
            </a:pPr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nl-NL" sz="2400" dirty="0" err="1" smtClean="0">
                <a:solidFill>
                  <a:schemeClr val="tx2">
                    <a:lumMod val="75000"/>
                  </a:schemeClr>
                </a:solidFill>
              </a:rPr>
              <a:t>Voorinstelmethode</a:t>
            </a:r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nl-NL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910068" y="119675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tx2">
                    <a:lumMod val="75000"/>
                  </a:schemeClr>
                </a:solidFill>
              </a:rPr>
              <a:t>Waterzijdige </a:t>
            </a:r>
            <a:r>
              <a:rPr lang="nl-NL" sz="2800" b="1" dirty="0">
                <a:solidFill>
                  <a:schemeClr val="tx2">
                    <a:lumMod val="75000"/>
                  </a:schemeClr>
                </a:solidFill>
              </a:rPr>
              <a:t>balans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650" y="1894868"/>
            <a:ext cx="2222500" cy="22225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824567"/>
            <a:ext cx="190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286000" y="17728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b="1" dirty="0" smtClean="0">
                <a:hlinkClick r:id="rId2"/>
              </a:rPr>
              <a:t>Video </a:t>
            </a:r>
            <a:r>
              <a:rPr lang="nl-NL" b="1" dirty="0" err="1" smtClean="0">
                <a:hlinkClick r:id="rId2"/>
              </a:rPr>
              <a:t>Danfoss</a:t>
            </a:r>
            <a:r>
              <a:rPr lang="nl-NL" b="1" dirty="0" smtClean="0">
                <a:hlinkClick r:id="rId2"/>
              </a:rPr>
              <a:t> waterzijdig inregelen</a:t>
            </a: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504733"/>
            <a:ext cx="4320480" cy="324036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4624"/>
            <a:ext cx="3296761" cy="83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7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146</Words>
  <Application>Microsoft Office PowerPoint</Application>
  <PresentationFormat>Diavoorstelling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PowerPoint-presentatie</vt:lpstr>
      <vt:lpstr>CV-Tuning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CV-Tuning</dc:title>
  <dc:creator>Adri</dc:creator>
  <cp:lastModifiedBy>Adri</cp:lastModifiedBy>
  <cp:revision>9</cp:revision>
  <dcterms:created xsi:type="dcterms:W3CDTF">2015-04-13T16:59:59Z</dcterms:created>
  <dcterms:modified xsi:type="dcterms:W3CDTF">2015-04-13T18:33:20Z</dcterms:modified>
</cp:coreProperties>
</file>